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-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FF259-9EC7-3010-B281-D8FAEE6C96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02B561-4CA3-9269-1EEB-EB68CBFC5C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97630-3BB6-5520-7610-223ECEB32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18B5-5BEA-4505-ADB3-7C0F7BA9B2A8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AB513-93AA-1B5D-F9DD-E2D088C8E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0D1E60-BC05-7DF9-4D05-5F547274C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890B-C928-4C7A-A95B-9883D122D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8881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F04E5-E10C-4FC0-1BB0-E6DC4D9F1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E99EA7-B64F-542C-19D5-5F9500327B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260057-98F0-9F7B-B293-5DAFC6624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18B5-5BEA-4505-ADB3-7C0F7BA9B2A8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C90061-7BDC-4531-EB65-7DDD90F36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A186AA-9E43-2F4F-BFC9-820F95F4D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890B-C928-4C7A-A95B-9883D122D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432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403958-4466-3AF9-8DBD-A3556FE8C0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57EDAE-C4A9-82BF-508D-6CB8D84C6F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9B388-3F1D-13A1-726A-C7F221837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18B5-5BEA-4505-ADB3-7C0F7BA9B2A8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72DC13-03E0-7FEE-0E1D-B4EF9795C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0035D7-E436-6EEE-3963-4625AE493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890B-C928-4C7A-A95B-9883D122D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017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F8DEA-DAC0-FEDE-9DF4-481E4E6B5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CC399-73E9-55DE-E02B-4AE01E9C2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256DE8-61AC-53A9-1BBE-FA1F5A625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18B5-5BEA-4505-ADB3-7C0F7BA9B2A8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49FDDA-18B3-8843-91FF-2B3E4E561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F36E31-FB61-C211-44E1-4DD7299BD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890B-C928-4C7A-A95B-9883D122D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963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AA861-13C8-55CA-214C-2D4F35817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B847E-8306-5C6C-EEE6-D1D831913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4CE779-5C91-521B-0CAD-D9ED82135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18B5-5BEA-4505-ADB3-7C0F7BA9B2A8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C41A5-833B-AA98-4C02-7CC7C0C8A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5DCA6-9588-861A-BA48-164FC341C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890B-C928-4C7A-A95B-9883D122D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776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34988-A14C-366D-C758-8E5FF8A55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A52854-59F9-2369-FAE2-3E8A4D1054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DF3F5E-4C33-BA58-90D1-D2645871C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D48561-5279-CF3D-4F52-2B5F3413C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18B5-5BEA-4505-ADB3-7C0F7BA9B2A8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1F8565-87B0-D853-8255-DCD50B52A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BC0A00-CCBA-DDFF-5CED-971D1CFE5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890B-C928-4C7A-A95B-9883D122D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8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AAD5B-A492-BC5B-AA4B-00CE96777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776147-01D9-8C5B-D56F-3F7DD7D84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F1A27C-DC4B-AF41-0F6F-E15DE4D421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42D347-CE09-A282-EED9-BCCB82CF62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DF0E68-31FA-C49D-77AC-3E00EF8E31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D9212B-5B48-4F5A-8916-4F0C5BD9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18B5-5BEA-4505-ADB3-7C0F7BA9B2A8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C2C228-6487-0AFC-88F0-B1671797C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3F3C7C-4CB4-4FAF-5197-6830577CE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890B-C928-4C7A-A95B-9883D122D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928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76199-D984-4F40-FCD2-3E01818D9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66DB30-0A7C-4626-96FC-923D43313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18B5-5BEA-4505-ADB3-7C0F7BA9B2A8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3438FC-54DF-A0CC-3021-AB84D039A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274F05-B60A-17FB-84AC-123CACE2E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890B-C928-4C7A-A95B-9883D122D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277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B91E09-8AFF-E2EC-C3F2-CD06028CA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18B5-5BEA-4505-ADB3-7C0F7BA9B2A8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4941E6-88C0-F255-F452-466893EA4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72E0B-79D8-1FD6-373D-689D96C79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890B-C928-4C7A-A95B-9883D122D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413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32414-7E0B-26AC-7291-EB1E11920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B6711-0D0E-F5D9-768F-4D753D5F8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4AE8E9-64CD-FC9F-E706-9C0BAC3674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73FEDF-BE38-809A-5CD3-3588F5C16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18B5-5BEA-4505-ADB3-7C0F7BA9B2A8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F63836-A8D0-17B2-482C-13A541DCD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D20C7C-6C66-F759-4E78-CF17CD15C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890B-C928-4C7A-A95B-9883D122D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5981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BADB3-F5A2-DE4C-6AD1-2D924C868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27FF0A-B157-F49B-FC98-4BDC5F3DA9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95C5F6-7637-2F79-E329-27B3954751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C34E5-105B-C32F-7FEB-A236C249B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18B5-5BEA-4505-ADB3-7C0F7BA9B2A8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03FF84-E5F9-1BDE-88E3-AE789CA21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88885-F918-1A45-ACD1-E15A48FA9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890B-C928-4C7A-A95B-9883D122D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407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D9923E-2557-2E6C-9593-E85FBCB9C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F50437-02B8-413C-01EE-B3AE591E82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81957-3EE2-BD54-641B-728FEE0AA4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DC18B5-5BEA-4505-ADB3-7C0F7BA9B2A8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48A999-10A6-0FC4-AC7D-5327C1FA22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61545-84F9-70AE-F9EA-9999F562BD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75890B-C928-4C7A-A95B-9883D122D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857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527754"/>
              </p:ext>
            </p:extLst>
          </p:nvPr>
        </p:nvGraphicFramePr>
        <p:xfrm>
          <a:off x="169683" y="377072"/>
          <a:ext cx="11821212" cy="6607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9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03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47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97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58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039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365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1800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Year Group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Term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Term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Term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Term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Term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Term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0353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Year 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BEAM </a:t>
                      </a:r>
                    </a:p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Agility</a:t>
                      </a:r>
                      <a:r>
                        <a:rPr lang="en-GB" sz="1600" baseline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Space Movement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Forest School</a:t>
                      </a:r>
                      <a:endParaRPr lang="en-GB" sz="1600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Gymnastics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Forest School</a:t>
                      </a:r>
                      <a:endParaRPr lang="en-GB" sz="1600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Catching and Throwing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Forest School</a:t>
                      </a:r>
                      <a:endParaRPr lang="en-GB" sz="1600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Catching</a:t>
                      </a:r>
                      <a:r>
                        <a:rPr lang="en-GB" sz="1600" baseline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&amp; Throwing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Forest School</a:t>
                      </a:r>
                      <a:endParaRPr lang="en-GB" sz="1600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Athletics</a:t>
                      </a:r>
                    </a:p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Skills Based Challenge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Forest School</a:t>
                      </a:r>
                      <a:endParaRPr lang="en-GB" sz="1600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Games 3 and 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Forest School</a:t>
                      </a:r>
                      <a:endParaRPr lang="en-GB" sz="1600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5444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Year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Ball Skills</a:t>
                      </a:r>
                    </a:p>
                    <a:p>
                      <a:pPr algn="ctr"/>
                      <a:r>
                        <a:rPr lang="en-GB" sz="1600" baseline="0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Forest School</a:t>
                      </a:r>
                      <a:endParaRPr lang="en-GB" sz="1600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Gymnastics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Forest School</a:t>
                      </a:r>
                      <a:endParaRPr lang="en-GB" sz="1600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Catching and Throwing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Forest School</a:t>
                      </a:r>
                      <a:endParaRPr lang="en-GB" sz="1600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Games 2 and 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Forest School</a:t>
                      </a:r>
                      <a:endParaRPr lang="en-GB" sz="1600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Athletics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Forest School</a:t>
                      </a:r>
                      <a:endParaRPr lang="en-GB" sz="1600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Games 3 and 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Forest School</a:t>
                      </a:r>
                      <a:endParaRPr lang="en-GB" sz="1600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5444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Year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Ball Skills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Forest School</a:t>
                      </a:r>
                      <a:endParaRPr lang="en-GB" sz="1600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Gymnastics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Forest School</a:t>
                      </a:r>
                      <a:endParaRPr lang="en-GB" sz="1600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Rock Climbing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Forest School</a:t>
                      </a:r>
                      <a:endParaRPr lang="en-GB" sz="1600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Games 2 and 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Forest School</a:t>
                      </a:r>
                      <a:endParaRPr lang="en-GB" sz="1600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Rock Climbing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Athletics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Forest School</a:t>
                      </a:r>
                      <a:endParaRPr lang="en-GB" sz="1600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Cricket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Forest School</a:t>
                      </a:r>
                      <a:endParaRPr lang="en-GB" sz="1600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915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Year</a:t>
                      </a:r>
                      <a:r>
                        <a:rPr lang="en-GB" sz="1600" baseline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3</a:t>
                      </a:r>
                      <a:endParaRPr lang="en-GB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Ball Skills</a:t>
                      </a:r>
                    </a:p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Cricket - KCCC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Rock Climbing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Badminton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Invasive Games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Athletics</a:t>
                      </a:r>
                    </a:p>
                    <a:p>
                      <a:pPr algn="ctr"/>
                      <a:endParaRPr lang="en-GB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Cricket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915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Year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Rock Climbing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Cricket – KCCC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Gymnastics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Badminton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Invasive Games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Athletics</a:t>
                      </a:r>
                    </a:p>
                    <a:p>
                      <a:pPr algn="ctr"/>
                      <a:endParaRPr lang="en-GB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Cricket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915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Year</a:t>
                      </a:r>
                      <a:r>
                        <a:rPr lang="en-GB" sz="1600" baseline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5</a:t>
                      </a:r>
                      <a:endParaRPr lang="en-GB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Ball Skills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Gymnastics</a:t>
                      </a:r>
                      <a:endParaRPr kumimoji="0" lang="en-GB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Badminton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Invasive Games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Athletics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Cricket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Bikeability</a:t>
                      </a:r>
                      <a:endParaRPr kumimoji="0" lang="en-GB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915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Year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kumimoji="0" lang="en-GB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wimming</a:t>
                      </a:r>
                      <a:endParaRPr kumimoji="0" lang="en-GB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kumimoji="0" lang="en-GB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wimming</a:t>
                      </a:r>
                      <a:endParaRPr kumimoji="0" lang="en-GB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Badminton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Invasive Games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Athletics</a:t>
                      </a:r>
                    </a:p>
                    <a:p>
                      <a:pPr algn="ctr"/>
                      <a:r>
                        <a:rPr lang="en-GB" sz="16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Bikeability</a:t>
                      </a:r>
                      <a:endParaRPr lang="en-GB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Cricket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9085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D0059D1174BD48B42F5E97C7AF46FF" ma:contentTypeVersion="13" ma:contentTypeDescription="Create a new document." ma:contentTypeScope="" ma:versionID="61bff8c776393f2ebc036eaaf5ca49af">
  <xsd:schema xmlns:xsd="http://www.w3.org/2001/XMLSchema" xmlns:xs="http://www.w3.org/2001/XMLSchema" xmlns:p="http://schemas.microsoft.com/office/2006/metadata/properties" xmlns:ns2="92e1c719-243c-47a9-b9c0-f3b37c1ad95d" xmlns:ns3="552a49e7-b61c-44de-a466-fe1229e8c99d" targetNamespace="http://schemas.microsoft.com/office/2006/metadata/properties" ma:root="true" ma:fieldsID="63b67af157e70b97902def9e16252e00" ns2:_="" ns3:_="">
    <xsd:import namespace="92e1c719-243c-47a9-b9c0-f3b37c1ad95d"/>
    <xsd:import namespace="552a49e7-b61c-44de-a466-fe1229e8c99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e1c719-243c-47a9-b9c0-f3b37c1ad9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2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bb4ece4-c4f6-4b41-be59-3f671f80c77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2a49e7-b61c-44de-a466-fe1229e8c99d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1878bfe-afda-4959-abbc-eb384946e8b1}" ma:internalName="TaxCatchAll" ma:showField="CatchAllData" ma:web="552a49e7-b61c-44de-a466-fe1229e8c99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52a49e7-b61c-44de-a466-fe1229e8c99d" xsi:nil="true"/>
    <lcf76f155ced4ddcb4097134ff3c332f xmlns="92e1c719-243c-47a9-b9c0-f3b37c1ad95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9A7912D-025F-45FF-AFFC-F4368BA13173}"/>
</file>

<file path=customXml/itemProps2.xml><?xml version="1.0" encoding="utf-8"?>
<ds:datastoreItem xmlns:ds="http://schemas.openxmlformats.org/officeDocument/2006/customXml" ds:itemID="{A1A7B6B9-D2D3-47A7-BBD5-67143501C8D3}"/>
</file>

<file path=customXml/itemProps3.xml><?xml version="1.0" encoding="utf-8"?>
<ds:datastoreItem xmlns:ds="http://schemas.openxmlformats.org/officeDocument/2006/customXml" ds:itemID="{6B88C526-3F51-46B0-BBAD-83C796A7B9A1}"/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155</Words>
  <Application>Microsoft Office PowerPoint</Application>
  <PresentationFormat>Widescreen</PresentationFormat>
  <Paragraphs>81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Jim Holditch</dc:creator>
  <cp:lastModifiedBy>Jim Holditch</cp:lastModifiedBy>
  <cp:revision>1</cp:revision>
  <dcterms:created xsi:type="dcterms:W3CDTF">2026-09-07T14:25:12Z</dcterms:created>
  <dcterms:modified xsi:type="dcterms:W3CDTF">2026-09-07T14:30:49Z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0x010100A3D0059D1174BD48B42F5E97C7AF46FF</vt:lpwstr>
  </property>
</Properties>
</file>